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3C739-62D3-49B2-9033-36EA5A8C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972AC4-3300-42A4-B486-5C2DA94DF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26DB66-A8E3-4C5B-BFA4-A10F0685A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FDA7E-E710-45AD-91BE-E0621161E9D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7DAF77-FAA6-4D23-A12A-43F0F4512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22DC9E-14F6-4BBD-8A41-C7275FACB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8C43-5FF0-446A-9A30-64DD2A306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302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99FD79-EA49-4242-BD82-721BA9EF6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EE7EAD-F518-4900-8619-207929B65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03E8E9-5BD0-4CD6-B0E8-E15FB8149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FDA7E-E710-45AD-91BE-E0621161E9D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1869BC-2578-484E-A293-FA0550BAA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FCFEFC-3130-4265-BC6A-EBE264624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8C43-5FF0-446A-9A30-64DD2A306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51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BC29897-F439-4638-93D6-67F83C679E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D803C4-6B35-478D-8BFB-BC6BD0DF3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7DEEEC-293B-419D-8755-BDBD2A91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FDA7E-E710-45AD-91BE-E0621161E9D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7AE13A-4BDF-40F9-914C-8F3797FEC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38DDEA-9923-469A-A00A-CE4EEAFE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8C43-5FF0-446A-9A30-64DD2A306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976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A2942-782C-4C00-A17C-2D267BC88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BFCC55-6E50-4FCF-A615-1AC411357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171E4B-CE47-4B76-BFE9-8FE663471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FDA7E-E710-45AD-91BE-E0621161E9D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1EEB58-8CD7-44F3-8F57-35634EB3D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5C2C18-8E30-4354-96FD-E8878BFA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8C43-5FF0-446A-9A30-64DD2A306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569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9B04DF-B84B-4B85-8ED7-4D83F981F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D72748-25F5-4A0C-BA10-A8378D024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E4193D-A85D-4E33-A4EE-A5644BC1D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FDA7E-E710-45AD-91BE-E0621161E9D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5066B0-8921-4795-907C-48BD247EF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44DBC6-3B0C-4EEC-81A3-40A318FE2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8C43-5FF0-446A-9A30-64DD2A306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4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B3B0F-0DE7-4916-B7FF-D1426CF3E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8E2492-53B4-4CC6-9215-16520DEAE3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4067BF-8E65-41BB-A77B-E7E05A7AB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2AF947-EF54-4F12-A34E-EAA905C73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FDA7E-E710-45AD-91BE-E0621161E9D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7BC104-75B1-4964-ADF8-6760E576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48ACB3-C903-41B0-BEB4-EAEB918B7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8C43-5FF0-446A-9A30-64DD2A306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23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0F6B9A-1FC1-497E-8471-B9E0371BB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66E31A-6EB4-431D-94A4-30FF03722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D52AE6-3F7B-4224-8F8D-B250E463B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49A51E0-F5B1-4A3C-AE93-1873B07096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C4D0F5-01D5-492C-8949-1287FEC7AF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0D1AF5C-2818-4DFA-9C06-D3591247A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FDA7E-E710-45AD-91BE-E0621161E9D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51A581-7C7B-4EC7-B2F9-AF0970213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0A29FE6-D011-454D-B26D-4F1D3D7DB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8C43-5FF0-446A-9A30-64DD2A306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33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B3F03-5708-40C6-B21C-88F7D9237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2EFC706-3AC7-4917-898A-9D9BBF40C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FDA7E-E710-45AD-91BE-E0621161E9D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65EA8E-2061-4E40-A498-19E8B5F2A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93C1F1-8BEE-484E-BA6F-7D72BA2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8C43-5FF0-446A-9A30-64DD2A306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046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40F391B-3132-47BE-8C75-C52774DCB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FDA7E-E710-45AD-91BE-E0621161E9D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FA5EBFD-FB09-4811-9841-6399F5F50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E04AFA-1E0B-437B-A70C-4500EDC51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8C43-5FF0-446A-9A30-64DD2A306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542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D7492B-74E6-43A5-B91E-0C6CFDF68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6EB34A-70C4-42A6-AEDB-949332D59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EC20B2-1922-498E-A76D-AC943755A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16E0B0-6DE7-4D34-BEB6-4FE7DCB0C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FDA7E-E710-45AD-91BE-E0621161E9D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F203AF-80E3-4356-AE24-0679B3D51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AED9C3-570A-4DE1-9F7C-8CE3CA22A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8C43-5FF0-446A-9A30-64DD2A306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80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E74D2A-F184-49B3-99F6-26EBB1894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97A1003-68C2-4096-BE22-0367CB22B9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E6A345-7445-499F-BE4B-9E47D8885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686D45-8FB5-49E8-896D-A5BD7CD0F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FDA7E-E710-45AD-91BE-E0621161E9D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3CAD21-60B6-4465-804A-B1A988D78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CB10B2-F8F6-4D3B-81BC-0CCF3D9BF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8C43-5FF0-446A-9A30-64DD2A306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1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3A236-0E04-4063-A824-8BBF53271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7B1236-E1B8-411C-901E-53C89D3CA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1DBA1D-087E-4B99-BA7D-E505BA7866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FDA7E-E710-45AD-91BE-E0621161E9D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FBC906-5199-45D3-9ABA-026F6E0C0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B49A6A-766C-4488-87A6-54251797A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18C43-5FF0-446A-9A30-64DD2A306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F9AECCB-D4A8-47CD-9EB2-1DC41821C5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66" y="883190"/>
            <a:ext cx="5577237" cy="5577237"/>
          </a:xfr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EFA74B4B-5D67-4146-A0A6-E124A6D5A8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58" y="1143000"/>
            <a:ext cx="5184648" cy="5184648"/>
          </a:xfrm>
        </p:spPr>
      </p:pic>
    </p:spTree>
    <p:extLst>
      <p:ext uri="{BB962C8B-B14F-4D97-AF65-F5344CB8AC3E}">
        <p14:creationId xmlns:p14="http://schemas.microsoft.com/office/powerpoint/2010/main" val="4213953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87944EF3-E76A-4AEA-A9B5-D04A6EF815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43" y="842963"/>
            <a:ext cx="5334000" cy="5334000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B125CA1E-7B39-43A2-9053-932F56C277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461" y="941832"/>
            <a:ext cx="5235131" cy="5235131"/>
          </a:xfrm>
        </p:spPr>
      </p:pic>
    </p:spTree>
    <p:extLst>
      <p:ext uri="{BB962C8B-B14F-4D97-AF65-F5344CB8AC3E}">
        <p14:creationId xmlns:p14="http://schemas.microsoft.com/office/powerpoint/2010/main" val="2301963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D3CDDBA4-788C-4976-B599-9D979CBF99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3" y="526574"/>
            <a:ext cx="5577237" cy="5577237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6E2254EB-9B14-42A6-918B-A96E15BD07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170" y="640381"/>
            <a:ext cx="5577237" cy="5577237"/>
          </a:xfrm>
        </p:spPr>
      </p:pic>
    </p:spTree>
    <p:extLst>
      <p:ext uri="{BB962C8B-B14F-4D97-AF65-F5344CB8AC3E}">
        <p14:creationId xmlns:p14="http://schemas.microsoft.com/office/powerpoint/2010/main" val="3761659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E516AB8B-EFC7-4DF4-B593-21A3C7C579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27" y="902080"/>
            <a:ext cx="5274883" cy="5274883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F71F84DB-7715-4200-8793-2729A77868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450" y="902080"/>
            <a:ext cx="5207699" cy="5207699"/>
          </a:xfrm>
        </p:spPr>
      </p:pic>
    </p:spTree>
    <p:extLst>
      <p:ext uri="{BB962C8B-B14F-4D97-AF65-F5344CB8AC3E}">
        <p14:creationId xmlns:p14="http://schemas.microsoft.com/office/powerpoint/2010/main" val="3743825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93557B-6464-4F9C-963A-E80DBA306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6936" y="4512756"/>
            <a:ext cx="5358384" cy="1664208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02.07.2021г. внесены изменения следующего содержания: : «Ребенок имеет право преимущественного приема на обучение по основным общеобразовательным программам начального общего образования в МАОУ «Школа №5» если в школе обучаются его полнородные и неполнородные брат и (или) сестра»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A00A426-4597-47BD-8139-95A3D417A2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49" y="548640"/>
            <a:ext cx="5509451" cy="5509451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7FD3D11A-FD57-40F2-A13B-950D1BC7FF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091" y="161417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0702637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46</Words>
  <Application>Microsoft Office PowerPoint</Application>
  <PresentationFormat>Широкоэкранный</PresentationFormat>
  <Paragraphs>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С 02.07.2021г. внесены изменения следующего содержания: : «Ребенок имеет право преимущественного приема на обучение по основным общеобразовательным программам начального общего образования в МАОУ «Школа №5» если в школе обучаются его полнородные и неполнородные брат и (или) сестра»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2022-03-29T10:00:18Z</dcterms:created>
  <dcterms:modified xsi:type="dcterms:W3CDTF">2022-03-29T10:09:25Z</dcterms:modified>
</cp:coreProperties>
</file>