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4F8A7-B437-4F88-B7E1-01174D5C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9BC61C-89D5-4787-BCF5-3F5BD9AF0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EE64CC-8586-4C08-B5D7-F6DDA783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374B15-E157-4C9C-8F30-C7996C4F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7D823-2F4D-49B0-9F99-ACD0ADD3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43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BB0C6-292B-47EC-BFDB-428D490A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511E04-AD3F-4EF4-B136-78B1EBBE6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A628C8-CB59-4639-AB77-9560F5BF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69625-0110-48F1-8B99-1CDA6DE7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7C0D8-236C-416B-9BF5-557C43D0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4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834DD7-2012-4086-91DD-99ED35592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E4528-2058-4B8D-9550-E81417C6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4B1AD-27C9-47FA-8D54-B5DD37C8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5B38B-4256-40D5-A12C-9012A6B8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F59FB-7AE6-4C0A-A134-157B43B8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45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E7DAA-49D0-40B7-9B97-6A637113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C7BE6-4F96-4866-8FBE-7237EB802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54672-E8BD-4841-A8CD-70E455EA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610639-9A3A-4908-A3E7-6686CD08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D12B2E-D92F-4476-B882-50C0F0AE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53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0404F-08F1-475A-9722-B25A0B7E8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9DA539-AC34-4A7D-9865-95500846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A67264-4DA8-418E-B217-37DB32AF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60722-8100-4146-B1AB-57FF0497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ACFB70-2717-490A-AA53-FE0784FF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9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0FFB6-5585-4762-9E64-2306403A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79F6F-CED2-4CCD-A6FB-A63A4F581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FC95A-FDF6-4874-98B5-152C6A6E5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06A8D0-D145-4933-98DA-9752AB29B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7B2B9-FC6C-4778-9FAB-483B5C7B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9D69CE-D5AD-48FB-A078-38056506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5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6EA1C-82A2-4756-9C97-A1C1157F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507D0F-1A79-4005-92AF-42F60A54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59761F-44DC-4428-A6A9-85137D253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8D83A8-478B-4133-B914-698ABD788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F90234-A8AD-4561-9565-B7CA1385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56D7B0-1BDC-48C9-8C53-045162AB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54E5C3-D1A1-42D7-A4A2-52C9A798C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BB8FE9-B1BC-4464-A3E4-FE1F15F6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3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162C6-8ACD-4233-9A71-CDB812D1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B6C638-E296-46D9-85B9-8F73496A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EF602A-7690-4DE2-9C8C-708FC11D1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04BEE-87C8-4440-B52A-31ACED7E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87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DC46F1-5702-47D1-AC2F-0D586C7C0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6A937A-5F92-446D-AAC6-B20E48EE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DF1C8E-FB72-4D03-9FCA-D3A8A36C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3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7B8B3-1754-4AE7-B8FA-147683800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9A9CB-E247-4A18-B7F8-48F7ED615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20AB0E-C8F5-401C-AF1C-85BFACADC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6DE460-4282-4866-881D-C63646E4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3B8558-00C8-4E47-98A8-AA0B7DCFE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1784E-64BC-4024-809E-1049BC35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3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5929B-4B27-4782-AE07-08E01303E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27E9F3E-A8B8-40C9-A6AD-BC0325F53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68CA8-05F5-47B3-A11C-BB2389B88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173678-FAF5-4972-9DFF-A9CAB5E1D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D0C9D-47B8-414D-A34D-808617BB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1A2A2-B4C0-4903-A8A8-95728C4B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3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58641-7D60-464D-A562-BB0361B1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CA8DC-7F6F-41D8-94A4-2D09AB82A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385B6-DB44-4C9D-B622-034A25DDA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BF27-5C6E-4F18-B52A-3AC115E8F9A5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F3BAF0-703D-4473-B1DC-D3133324B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84F41-A96E-4F68-BF2C-17DFA943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83EA-8610-4FD2-B9FC-A57DADDA14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01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81B3CB-0B77-4BFC-B54B-1B6F21621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5" y="2229778"/>
            <a:ext cx="5853644" cy="4390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06485" y="237989"/>
            <a:ext cx="10573023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</p:spTree>
    <p:extLst>
      <p:ext uri="{BB962C8B-B14F-4D97-AF65-F5344CB8AC3E}">
        <p14:creationId xmlns:p14="http://schemas.microsoft.com/office/powerpoint/2010/main" val="284018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06485" y="237989"/>
            <a:ext cx="10573023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  <a:endParaRPr lang="ru-RU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FEEA06-9088-4F1B-A92F-BB4DD7438C0D}"/>
              </a:ext>
            </a:extLst>
          </p:cNvPr>
          <p:cNvSpPr/>
          <p:nvPr/>
        </p:nvSpPr>
        <p:spPr>
          <a:xfrm>
            <a:off x="4142312" y="1807649"/>
            <a:ext cx="753400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ПРИГОТОВЛЕНИЕ КАРТОФЕЛЬНОГО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ПЮРЕ С КУРИНОЙ ГОЛЕНЬЮ </a:t>
            </a:r>
          </a:p>
          <a:p>
            <a:pPr algn="ctr"/>
            <a:r>
              <a:rPr lang="ru-RU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 зеленым горошком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7AC9EA-8280-444D-AD7A-2662349E2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2" b="20606"/>
          <a:stretch/>
        </p:blipFill>
        <p:spPr>
          <a:xfrm>
            <a:off x="906485" y="3586962"/>
            <a:ext cx="3416877" cy="2926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569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0F1124-57FD-4F53-BC4D-804F9285BD2E}"/>
              </a:ext>
            </a:extLst>
          </p:cNvPr>
          <p:cNvSpPr/>
          <p:nvPr/>
        </p:nvSpPr>
        <p:spPr>
          <a:xfrm>
            <a:off x="906485" y="237989"/>
            <a:ext cx="10573023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  <a:endParaRPr lang="ru-RU" sz="5400" b="1" cap="none" spc="0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D2E925-D1F1-4CCE-8CE4-B90C65280DB2}"/>
              </a:ext>
            </a:extLst>
          </p:cNvPr>
          <p:cNvSpPr/>
          <p:nvPr/>
        </p:nvSpPr>
        <p:spPr>
          <a:xfrm>
            <a:off x="1146728" y="2183563"/>
            <a:ext cx="989854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Картофель содержит разнообразные фитонутриенты,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которые обладают антиоксидантными способностями.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Среди них – укрепляющие здоровье каротиноиды,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флавоноиды, кофейная кислота, гликопротеин пататин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BD1524-2C0E-42C6-A0CA-165BB393A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5" y="4231496"/>
            <a:ext cx="3713641" cy="2626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58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06485" y="237989"/>
            <a:ext cx="10573023" cy="156966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4FAF19-9BA2-4F65-BA4C-B283254A1414}"/>
              </a:ext>
            </a:extLst>
          </p:cNvPr>
          <p:cNvSpPr/>
          <p:nvPr/>
        </p:nvSpPr>
        <p:spPr>
          <a:xfrm>
            <a:off x="648324" y="2032238"/>
            <a:ext cx="10573023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Куриное мясо — это отличный источник нежирного белка.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Для людей, которые едят мясо и следят за фигурой, курица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— это простой способ удовлетворить потребности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организма в белке, не потребляя при этом много жира.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Также это мясо является прекрасным источником селена,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фосфора, витамина B6 и ниацина. В 100 граммах обычной тушки — около 15 г белка и 16 г жиров. </a:t>
            </a:r>
          </a:p>
          <a:p>
            <a:pPr algn="ctr"/>
            <a:r>
              <a:rPr lang="ru-RU" sz="1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Именно поэтому курица часто считается важным компонентом правильного питания.</a:t>
            </a:r>
            <a:endParaRPr lang="ru-RU" sz="1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707092-1741-49AE-BBA6-5F57901C6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5" y="4103486"/>
            <a:ext cx="3914274" cy="2609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5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36958" y="237989"/>
            <a:ext cx="10801933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</a:t>
            </a:r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DE835-B28C-4331-A7D5-0BA1C696E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8" y="4049299"/>
            <a:ext cx="3843589" cy="257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E802DE-20E1-4A07-86F4-233E6E8F8AE0}"/>
              </a:ext>
            </a:extLst>
          </p:cNvPr>
          <p:cNvSpPr/>
          <p:nvPr/>
        </p:nvSpPr>
        <p:spPr>
          <a:xfrm>
            <a:off x="-1269132" y="1992315"/>
            <a:ext cx="163703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Горох богат витаминами, один из них – никотиновая кислота.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Вышеозначенный витамин производит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сосудорасширяющий эффект, помогает работе сердца,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может уменьшить холестерин крови, облегчает головную боль,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а также устраняет головокружение.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Данное растение содержит тиамин,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который хорошо влияет на нервную систему, умственную активность, 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стимулируя работу мозга. 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5965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36958" y="237989"/>
            <a:ext cx="10801933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</a:t>
            </a:r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4908A-F4CD-4F93-8ADF-A3E7DA59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8" y="2347014"/>
            <a:ext cx="1993208" cy="265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D95C8C-3F48-46FF-9D24-73B08410F96E}"/>
              </a:ext>
            </a:extLst>
          </p:cNvPr>
          <p:cNvSpPr/>
          <p:nvPr/>
        </p:nvSpPr>
        <p:spPr>
          <a:xfrm>
            <a:off x="-164119" y="1966464"/>
            <a:ext cx="163703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ЭТАПЫ ПРИГОТОВЛЕНИЯ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ГОРЯЧЕГО ЗАВТРАКА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E33321-645A-495B-B67B-1E0BF06500E8}"/>
              </a:ext>
            </a:extLst>
          </p:cNvPr>
          <p:cNvSpPr/>
          <p:nvPr/>
        </p:nvSpPr>
        <p:spPr>
          <a:xfrm>
            <a:off x="-428815" y="3675820"/>
            <a:ext cx="163703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 ЭТАП– ПРИГОТОВЛЕНИЕ КАРТОФЕЛЯ</a:t>
            </a:r>
          </a:p>
        </p:txBody>
      </p:sp>
    </p:spTree>
    <p:extLst>
      <p:ext uri="{BB962C8B-B14F-4D97-AF65-F5344CB8AC3E}">
        <p14:creationId xmlns:p14="http://schemas.microsoft.com/office/powerpoint/2010/main" val="254425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36958" y="237989"/>
            <a:ext cx="10801933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</a:t>
            </a:r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D95C8C-3F48-46FF-9D24-73B08410F96E}"/>
              </a:ext>
            </a:extLst>
          </p:cNvPr>
          <p:cNvSpPr/>
          <p:nvPr/>
        </p:nvSpPr>
        <p:spPr>
          <a:xfrm>
            <a:off x="-164119" y="1966464"/>
            <a:ext cx="163703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ЭТАПЫ ПРИГОТОВЛЕНИЯ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ГОРЯЧЕГО ЗАВТРАКА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E33321-645A-495B-B67B-1E0BF06500E8}"/>
              </a:ext>
            </a:extLst>
          </p:cNvPr>
          <p:cNvSpPr/>
          <p:nvPr/>
        </p:nvSpPr>
        <p:spPr>
          <a:xfrm>
            <a:off x="79316" y="3076152"/>
            <a:ext cx="163703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1 ЭТАП–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ПРИГОТОВЛЕНИЕ КАРТОФЕЛЯ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2BAB6-D4D4-4C4E-910B-C5C3B7388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4" r="16140"/>
          <a:stretch/>
        </p:blipFill>
        <p:spPr>
          <a:xfrm>
            <a:off x="2913098" y="3740453"/>
            <a:ext cx="2236289" cy="2879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84908A-F4CD-4F93-8ADF-A3E7DA591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8" y="2100194"/>
            <a:ext cx="1993208" cy="2657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16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36958" y="237989"/>
            <a:ext cx="10801933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</a:t>
            </a:r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1951DA-29B5-45D0-AF0A-4E724772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8" y="2121538"/>
            <a:ext cx="3373855" cy="4498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4DC0D7-CB25-4C85-97C5-43BAE182765D}"/>
              </a:ext>
            </a:extLst>
          </p:cNvPr>
          <p:cNvSpPr/>
          <p:nvPr/>
        </p:nvSpPr>
        <p:spPr>
          <a:xfrm>
            <a:off x="5159042" y="24320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2 ЭТАП– 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ЗАПЕКАНИЕ КУРИНОЙ ГОЛЕНИ</a:t>
            </a:r>
          </a:p>
        </p:txBody>
      </p:sp>
    </p:spTree>
    <p:extLst>
      <p:ext uri="{BB962C8B-B14F-4D97-AF65-F5344CB8AC3E}">
        <p14:creationId xmlns:p14="http://schemas.microsoft.com/office/powerpoint/2010/main" val="2611001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FF2A26-FE5E-44AA-A7D2-19E126B13D87}"/>
              </a:ext>
            </a:extLst>
          </p:cNvPr>
          <p:cNvSpPr/>
          <p:nvPr/>
        </p:nvSpPr>
        <p:spPr>
          <a:xfrm>
            <a:off x="936958" y="237989"/>
            <a:ext cx="10801933" cy="156966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Приготовление</a:t>
            </a:r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горячего завтрака </a:t>
            </a:r>
          </a:p>
          <a:p>
            <a:pPr algn="ctr"/>
            <a:r>
              <a:rPr lang="ru-RU" sz="4800" b="1" cap="none" spc="0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МАОУ «Школа № 5»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4DC0D7-CB25-4C85-97C5-43BAE182765D}"/>
              </a:ext>
            </a:extLst>
          </p:cNvPr>
          <p:cNvSpPr/>
          <p:nvPr/>
        </p:nvSpPr>
        <p:spPr>
          <a:xfrm>
            <a:off x="5642891" y="28783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ПРИЯТНОГО АППЕТИТА!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A431A9-7884-4589-BAC1-56BE667C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5" b="18830"/>
          <a:stretch/>
        </p:blipFill>
        <p:spPr>
          <a:xfrm>
            <a:off x="4307093" y="3888489"/>
            <a:ext cx="3105653" cy="2731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2C7353-270A-4702-8743-773D7F84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8" y="1990421"/>
            <a:ext cx="3506947" cy="2731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649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282</Words>
  <Application>Microsoft Office PowerPoint</Application>
  <PresentationFormat>Широкоэкранный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311 Алина</dc:creator>
  <cp:lastModifiedBy>Кабинет 311 Алина</cp:lastModifiedBy>
  <cp:revision>8</cp:revision>
  <dcterms:created xsi:type="dcterms:W3CDTF">2022-10-18T05:48:12Z</dcterms:created>
  <dcterms:modified xsi:type="dcterms:W3CDTF">2022-10-18T07:35:04Z</dcterms:modified>
</cp:coreProperties>
</file>